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4" r:id="rId2"/>
    <p:sldId id="330" r:id="rId3"/>
    <p:sldId id="261" r:id="rId4"/>
    <p:sldId id="331" r:id="rId5"/>
    <p:sldId id="332" r:id="rId6"/>
    <p:sldId id="333" r:id="rId7"/>
    <p:sldId id="297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1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9F430D-3E2F-45A3-E82C-F1FD8C0CA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15AE0C0-C0AE-B2BF-3262-95BE890F0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05E14C-7A93-1D30-7321-11865BDB1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76FED5-A311-D2A4-9912-D8B31ACA7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109DAB-3351-487E-9C53-B016886C0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886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320AB0-9511-14AF-B31C-EBA23E6E2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C4EC194-EF6F-132D-A17D-3427DD95F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F0AC28-C1C6-6473-63A8-63DDC3F4A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BD61EE-A2A9-EDB0-FCD8-FAD2A36EB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605FB3-A976-3FAA-1066-AC0A4A0F2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044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7689815-C7AC-F390-51E0-B88A9D9AC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E56692-D644-410E-DDE8-84282D05B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43C4C4-75A1-6668-CA44-6FEEB7DF4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FA854A-9548-32EF-7435-2A614DF6B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A07804-88D0-8C14-3391-195F07376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53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A2704-7A92-3F1A-452D-67F45641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D6FD0D-18B2-8301-CE55-F45DFF3D4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A5B2E5-7FF6-970C-6F9C-E9215DD75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0C1066-DCD9-FEC6-6F39-BE63158B3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21288A-86C9-1D90-A622-D9A2975C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45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4AA32C-C25E-1C25-3C99-982DEFB56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4E546A9-A824-2F3A-630B-3921F0E81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DDCA59-B81C-3D4B-614F-6213A3A78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DF57BF-12FA-D782-5937-977859440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B19349-6C34-9908-5F9C-D2065302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97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8B04EC-BBDA-BAAD-93D6-6A8717BF1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37613F-71B8-CD02-3EEB-7F66E0FC5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41C2924-E519-85F0-7C77-0929F4166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A766CF5-FCC5-DDF0-3C84-9AB9FD517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68106C2-165E-D8E0-B493-31F227385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A9688E5-D5B5-016E-E7E7-02728043C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4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F3AC4C-60DD-8D66-A386-14F684451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AD8B0B-2397-A32E-244E-CBC9FD4F6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54B4A38-89EC-A619-6349-CCA154E1C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7E5248E-CB3E-0416-F92C-FD106CEFD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6770366-CD34-0884-340E-64118462A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4EA9B13-FA9C-5256-9336-E86913595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34073E4-1E8E-A069-6977-9AB2ABB8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114BCFC-0C53-A2BD-5E1A-D0F73B62E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61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6635D9-606F-5ACD-BF27-7703ABF8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C5FCF24-98C8-9F63-0EEB-F7C3D784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A83458A-39EC-E163-D33E-B161CB68F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DE41F6-395B-A238-C3DD-FB409EDAE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62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3E0C5DD-7ADF-FCBC-7487-268EDF0B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03CBDF1-BE64-AC69-8617-B8C5717CE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B18E1EA-02FA-44F8-14B8-9082FD01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19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053A2E-72E5-3D70-FEFB-5A2F63496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2AB418-B20C-6A4D-6781-9A9DCE5B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70B74B-801F-6F83-7166-6CFBB5C0B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E171A5-0E16-CE9B-927B-794FB531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EA3AD4-E739-0660-C10A-70C42436D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4266116-5B9E-35E3-0E29-A0FF717A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83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F2D42E-4A4D-7259-05B3-7B58385B4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F0B7E73-F046-7AE1-3610-321B68C4A2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037374-5BB5-3A1E-3C04-C9F3CD535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863D99-CB82-F984-EE9D-5C1F91E58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31C126-B5E9-0479-E324-7BD3E2E3C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5E14A1-E6F0-13DB-10DB-106FF76F4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11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B9A8E6D-9C6F-CE74-5C1D-283F0DECC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155490-93C4-E76D-92C6-10E41A5F0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B8E56C-FD30-F925-6B5E-1A5A5D0E2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AF7B7-65F7-47A2-AA48-65D1888A0EFD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895096-C42B-0119-763F-65EB31BC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E19D92-F489-B2C8-CB6F-549D353512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D2868-86C2-4747-BEA7-E086B57881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51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F4C1FDED-03D3-C943-06B3-C8DBA6D3F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79" y="0"/>
            <a:ext cx="101607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796F4494-34D4-C42A-6A5A-BD5DFAEF1439}"/>
              </a:ext>
            </a:extLst>
          </p:cNvPr>
          <p:cNvSpPr txBox="1"/>
          <p:nvPr/>
        </p:nvSpPr>
        <p:spPr>
          <a:xfrm>
            <a:off x="3026666" y="5212080"/>
            <a:ext cx="613866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b="1" dirty="0">
                <a:solidFill>
                  <a:schemeClr val="bg1"/>
                </a:solidFill>
              </a:rPr>
              <a:t>Schouw </a:t>
            </a:r>
          </a:p>
          <a:p>
            <a:r>
              <a:rPr lang="nl-NL" sz="4400" b="1" dirty="0">
                <a:solidFill>
                  <a:schemeClr val="bg1"/>
                </a:solidFill>
              </a:rPr>
              <a:t>Stand op een beurs (SOB)</a:t>
            </a:r>
          </a:p>
        </p:txBody>
      </p:sp>
    </p:spTree>
    <p:extLst>
      <p:ext uri="{BB962C8B-B14F-4D97-AF65-F5344CB8AC3E}">
        <p14:creationId xmlns:p14="http://schemas.microsoft.com/office/powerpoint/2010/main" val="217806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F3C201-6966-4D38-9FB3-9BA402B96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z="6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Wat is een schouw?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725D1A-2297-4390-958C-61E5CA89B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12" y="187572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sz="4000" dirty="0"/>
              <a:t>Een visuele presentatie van het totale ontwerpproces.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groep toont het totale ontwerpproces in een logische volgorde aan de toehoorders.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081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E39F28F-30B9-4EF1-94FB-4BCA60AE569B}"/>
              </a:ext>
            </a:extLst>
          </p:cNvPr>
          <p:cNvSpPr txBox="1"/>
          <p:nvPr/>
        </p:nvSpPr>
        <p:spPr>
          <a:xfrm>
            <a:off x="651029" y="408268"/>
            <a:ext cx="25893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/>
              <a:t>Functie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Informeren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Instructie geven, vertelt over de weg/te nemen acties.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Sfeer uitstralen. Qua kleur, vorm, materiaal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Uitnodigend </a:t>
            </a:r>
            <a:r>
              <a:rPr lang="nl-NL">
                <a:sym typeface="Wingdings" panose="05000000000000000000" pitchFamily="2" charset="2"/>
              </a:rPr>
              <a:t> positieve taal</a:t>
            </a:r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0B63316-726E-4521-91EF-0D66F2C8D360}"/>
              </a:ext>
            </a:extLst>
          </p:cNvPr>
          <p:cNvSpPr txBox="1"/>
          <p:nvPr/>
        </p:nvSpPr>
        <p:spPr>
          <a:xfrm>
            <a:off x="8771138" y="805271"/>
            <a:ext cx="20773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/>
              <a:t>Uiterlijk</a:t>
            </a:r>
          </a:p>
          <a:p>
            <a:r>
              <a:rPr lang="nl-NL"/>
              <a:t>Digitaal</a:t>
            </a:r>
          </a:p>
          <a:p>
            <a:r>
              <a:rPr lang="nl-NL"/>
              <a:t>Op papier</a:t>
            </a:r>
          </a:p>
          <a:p>
            <a:r>
              <a:rPr lang="nl-NL"/>
              <a:t>Handgeschreven of getypt.</a:t>
            </a:r>
          </a:p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FC890C1-D5BD-4230-8261-CFDD5F58F51A}"/>
              </a:ext>
            </a:extLst>
          </p:cNvPr>
          <p:cNvSpPr txBox="1"/>
          <p:nvPr/>
        </p:nvSpPr>
        <p:spPr>
          <a:xfrm>
            <a:off x="651029" y="3429000"/>
            <a:ext cx="24916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/>
              <a:t>Informatie</a:t>
            </a:r>
          </a:p>
          <a:p>
            <a:r>
              <a:rPr lang="nl-NL"/>
              <a:t>De soorten trends</a:t>
            </a:r>
          </a:p>
          <a:p>
            <a:r>
              <a:rPr lang="nl-NL"/>
              <a:t>Welke mensen maakten het?</a:t>
            </a:r>
          </a:p>
          <a:p>
            <a:r>
              <a:rPr lang="nl-NL"/>
              <a:t>Examenjaar</a:t>
            </a:r>
          </a:p>
          <a:p>
            <a:r>
              <a:rPr lang="nl-NL"/>
              <a:t>De opdracht</a:t>
            </a:r>
          </a:p>
          <a:p>
            <a:r>
              <a:rPr lang="nl-NL"/>
              <a:t>Foto’s/sneak preview/groepsfoto</a:t>
            </a:r>
          </a:p>
          <a:p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141936B-B8FE-411F-B1A1-FA055C8384AE}"/>
              </a:ext>
            </a:extLst>
          </p:cNvPr>
          <p:cNvSpPr txBox="1"/>
          <p:nvPr/>
        </p:nvSpPr>
        <p:spPr>
          <a:xfrm>
            <a:off x="8771138" y="3547589"/>
            <a:ext cx="18820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/>
              <a:t>Plaats</a:t>
            </a:r>
          </a:p>
          <a:p>
            <a:r>
              <a:rPr lang="nl-NL"/>
              <a:t>Waar komt het bordje te staan/hangen.</a:t>
            </a:r>
          </a:p>
          <a:p>
            <a:r>
              <a:rPr lang="nl-NL"/>
              <a:t>Groepsfoto</a:t>
            </a:r>
          </a:p>
          <a:p>
            <a:endParaRPr lang="nl-NL"/>
          </a:p>
          <a:p>
            <a:endParaRPr lang="nl-NL"/>
          </a:p>
          <a:p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747F74F-8B9B-4847-994F-58BB971D5E3B}"/>
              </a:ext>
            </a:extLst>
          </p:cNvPr>
          <p:cNvSpPr txBox="1"/>
          <p:nvPr/>
        </p:nvSpPr>
        <p:spPr>
          <a:xfrm>
            <a:off x="4687410" y="2254927"/>
            <a:ext cx="20773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/>
              <a:t>Onderdelen</a:t>
            </a:r>
          </a:p>
          <a:p>
            <a:r>
              <a:rPr lang="nl-NL"/>
              <a:t>Naam</a:t>
            </a:r>
          </a:p>
          <a:p>
            <a:r>
              <a:rPr lang="nl-NL"/>
              <a:t>Trend</a:t>
            </a:r>
          </a:p>
          <a:p>
            <a:r>
              <a:rPr lang="nl-NL"/>
              <a:t>Makers</a:t>
            </a:r>
          </a:p>
          <a:p>
            <a:r>
              <a:rPr lang="nl-NL"/>
              <a:t>Opdracht</a:t>
            </a:r>
          </a:p>
        </p:txBody>
      </p:sp>
    </p:spTree>
    <p:extLst>
      <p:ext uri="{BB962C8B-B14F-4D97-AF65-F5344CB8AC3E}">
        <p14:creationId xmlns:p14="http://schemas.microsoft.com/office/powerpoint/2010/main" val="128774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A517C-92ED-4F89-9D49-EF783AA2D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Beoordelingscriteria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CD2EDF-00A6-4741-860C-977B83BD5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De schouw: volledigheid</a:t>
            </a:r>
          </a:p>
          <a:p>
            <a:r>
              <a:rPr lang="nl-NL"/>
              <a:t>De schouw is </a:t>
            </a:r>
            <a:r>
              <a:rPr lang="nl-NL" err="1"/>
              <a:t>volgbaar</a:t>
            </a:r>
            <a:r>
              <a:rPr lang="nl-NL"/>
              <a:t> en logisch van opzet. Er is sprake van een begin, midden en eind. </a:t>
            </a:r>
          </a:p>
          <a:p>
            <a:r>
              <a:rPr lang="nl-NL"/>
              <a:t>De schouw is qua ordening duidelijk één geheel.</a:t>
            </a:r>
          </a:p>
          <a:p>
            <a:r>
              <a:rPr lang="nl-NL"/>
              <a:t>De schouw is compleet.</a:t>
            </a:r>
          </a:p>
          <a:p>
            <a:endParaRPr lang="nl-NL"/>
          </a:p>
          <a:p>
            <a:pPr marL="0" indent="0">
              <a:buNone/>
            </a:pPr>
            <a:r>
              <a:rPr lang="nl-NL"/>
              <a:t>De schouw: uitstraling</a:t>
            </a:r>
          </a:p>
          <a:p>
            <a:r>
              <a:rPr lang="nl-NL"/>
              <a:t>De schouw is op verrassende wijze uitgevoerd (beleving, aansluiting, trend, digitale ondersteuning) </a:t>
            </a:r>
          </a:p>
        </p:txBody>
      </p:sp>
    </p:spTree>
    <p:extLst>
      <p:ext uri="{BB962C8B-B14F-4D97-AF65-F5344CB8AC3E}">
        <p14:creationId xmlns:p14="http://schemas.microsoft.com/office/powerpoint/2010/main" val="275192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2D1C3-9460-42E6-8D49-B98182830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toon 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2D6EA2-4E1E-425D-9837-2A840A04F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Alle producten die gemaakt zijn tijdens het proces. (zowel de individuele als de groepsproducten)</a:t>
            </a:r>
          </a:p>
          <a:p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17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8FA756-D2E8-4C2E-89F5-466B0BE8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Hoe toon 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B48F6F-25AC-4291-8C69-35E534339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In logische volgorde</a:t>
            </a:r>
          </a:p>
          <a:p>
            <a:r>
              <a:rPr lang="nl-NL"/>
              <a:t>Met duidelijke mondelinge toelichting door alle leden van de groep (evenwichtige verdeling)</a:t>
            </a:r>
          </a:p>
          <a:p>
            <a:endParaRPr lang="nl-NL"/>
          </a:p>
          <a:p>
            <a:r>
              <a:rPr lang="nl-NL"/>
              <a:t>Digitaal</a:t>
            </a:r>
          </a:p>
          <a:p>
            <a:r>
              <a:rPr lang="nl-NL"/>
              <a:t>In de juiste sfeer</a:t>
            </a:r>
          </a:p>
          <a:p>
            <a:pPr lvl="1"/>
            <a:r>
              <a:rPr lang="nl-NL"/>
              <a:t>Bv in een </a:t>
            </a:r>
            <a:r>
              <a:rPr lang="nl-NL" err="1"/>
              <a:t>powerpoint</a:t>
            </a:r>
            <a:r>
              <a:rPr lang="nl-NL"/>
              <a:t>, filmpje …</a:t>
            </a:r>
          </a:p>
        </p:txBody>
      </p:sp>
    </p:spTree>
    <p:extLst>
      <p:ext uri="{BB962C8B-B14F-4D97-AF65-F5344CB8AC3E}">
        <p14:creationId xmlns:p14="http://schemas.microsoft.com/office/powerpoint/2010/main" val="1723631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04CEEE9-C404-4699-91D4-A180444BC0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3975" y="265113"/>
            <a:ext cx="9144000" cy="1801812"/>
          </a:xfrm>
        </p:spPr>
        <p:txBody>
          <a:bodyPr/>
          <a:lstStyle/>
          <a:p>
            <a:r>
              <a:rPr lang="nl-NL" dirty="0"/>
              <a:t>Schouw en eindevaluatie 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908A10B9-D849-4174-B608-3F823305A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8275" y="2239963"/>
            <a:ext cx="9144000" cy="1655762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nl-NL" sz="10000" b="1" dirty="0">
                <a:latin typeface="Arial"/>
                <a:ea typeface="Calibri" panose="020F0502020204030204" pitchFamily="34" charset="0"/>
                <a:cs typeface="Times New Roman"/>
              </a:rPr>
              <a:t>Maandag 31 oktober</a:t>
            </a:r>
          </a:p>
          <a:p>
            <a:r>
              <a:rPr lang="nl-NL" sz="10000" b="1" dirty="0">
                <a:latin typeface="Arial"/>
                <a:ea typeface="Calibri" panose="020F0502020204030204" pitchFamily="34" charset="0"/>
                <a:cs typeface="Times New Roman"/>
              </a:rPr>
              <a:t>13.15u</a:t>
            </a:r>
          </a:p>
          <a:p>
            <a:r>
              <a:rPr lang="nl-NL" sz="10000" b="1" dirty="0">
                <a:effectLst/>
                <a:latin typeface="Arial"/>
                <a:ea typeface="Calibri" panose="020F0502020204030204" pitchFamily="34" charset="0"/>
                <a:cs typeface="Times New Roman"/>
              </a:rPr>
              <a:t> Toets 2 Schouw</a:t>
            </a:r>
            <a:endParaRPr lang="nl-NL" sz="10000" dirty="0">
              <a:effectLst/>
              <a:latin typeface="Arial"/>
              <a:ea typeface="Calibri" panose="020F0502020204030204" pitchFamily="34" charset="0"/>
              <a:cs typeface="Times New Roman"/>
            </a:endParaRPr>
          </a:p>
          <a:p>
            <a:r>
              <a:rPr lang="nl-NL" sz="10000" b="1" dirty="0">
                <a:latin typeface="Arial"/>
                <a:ea typeface="Calibri" panose="020F0502020204030204" pitchFamily="34" charset="0"/>
                <a:cs typeface="Times New Roman"/>
              </a:rPr>
              <a:t>IST</a:t>
            </a:r>
            <a:endParaRPr lang="nl-NL" sz="10000" dirty="0">
              <a:effectLst/>
              <a:latin typeface="Arial"/>
              <a:ea typeface="Calibri" panose="020F0502020204030204" pitchFamily="34" charset="0"/>
              <a:cs typeface="Times New Roman"/>
            </a:endParaRPr>
          </a:p>
          <a:p>
            <a:endParaRPr lang="nl-NL" sz="10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0000" b="1" dirty="0">
                <a:effectLst/>
                <a:latin typeface="Arial"/>
                <a:ea typeface="Calibri" panose="020F0502020204030204" pitchFamily="34" charset="0"/>
                <a:cs typeface="Times New Roman"/>
              </a:rPr>
              <a:t> </a:t>
            </a:r>
            <a:endParaRPr lang="nl-NL" sz="10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07458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233</Words>
  <Application>Microsoft Macintosh PowerPoint</Application>
  <PresentationFormat>Breedbeeld</PresentationFormat>
  <Paragraphs>57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Wat is een schouw?</vt:lpstr>
      <vt:lpstr>PowerPoint-presentatie</vt:lpstr>
      <vt:lpstr>Beoordelingscriteria</vt:lpstr>
      <vt:lpstr>Wat toon je?</vt:lpstr>
      <vt:lpstr>Hoe toon je?</vt:lpstr>
      <vt:lpstr>Schouw en eindevaluatie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 van Steen</dc:creator>
  <cp:lastModifiedBy>Inge van Steen</cp:lastModifiedBy>
  <cp:revision>4</cp:revision>
  <dcterms:created xsi:type="dcterms:W3CDTF">2022-10-07T08:15:57Z</dcterms:created>
  <dcterms:modified xsi:type="dcterms:W3CDTF">2022-10-16T18:16:39Z</dcterms:modified>
</cp:coreProperties>
</file>